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43891200" cy="38404800"/>
  <p:notesSz cx="9947275" cy="68580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4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4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4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4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4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4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4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4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4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6">
          <p15:clr>
            <a:srgbClr val="A4A3A4"/>
          </p15:clr>
        </p15:guide>
        <p15:guide id="2" orient="horz" pos="2264">
          <p15:clr>
            <a:srgbClr val="A4A3A4"/>
          </p15:clr>
        </p15:guide>
        <p15:guide id="3" orient="horz" pos="5672">
          <p15:clr>
            <a:srgbClr val="A4A3A4"/>
          </p15:clr>
        </p15:guide>
        <p15:guide id="4" orient="horz" pos="18536">
          <p15:clr>
            <a:srgbClr val="A4A3A4"/>
          </p15:clr>
        </p15:guide>
        <p15:guide id="5" orient="horz" pos="4472">
          <p15:clr>
            <a:srgbClr val="A4A3A4"/>
          </p15:clr>
        </p15:guide>
        <p15:guide id="6" orient="horz" pos="23576">
          <p15:clr>
            <a:srgbClr val="A4A3A4"/>
          </p15:clr>
        </p15:guide>
        <p15:guide id="7" pos="27218">
          <p15:clr>
            <a:srgbClr val="A4A3A4"/>
          </p15:clr>
        </p15:guide>
        <p15:guide id="8" pos="18661">
          <p15:clr>
            <a:srgbClr val="A4A3A4"/>
          </p15:clr>
        </p15:guide>
        <p15:guide id="9" pos="393">
          <p15:clr>
            <a:srgbClr val="A4A3A4"/>
          </p15:clr>
        </p15:guide>
        <p15:guide id="10" pos="8951">
          <p15:clr>
            <a:srgbClr val="A4A3A4"/>
          </p15:clr>
        </p15:guide>
        <p15:guide id="11" pos="9554">
          <p15:clr>
            <a:srgbClr val="A4A3A4"/>
          </p15:clr>
        </p15:guide>
        <p15:guide id="12" pos="18112">
          <p15:clr>
            <a:srgbClr val="A4A3A4"/>
          </p15:clr>
        </p15:guide>
        <p15:guide id="13" pos="9829">
          <p15:clr>
            <a:srgbClr val="A4A3A4"/>
          </p15:clr>
        </p15:guide>
        <p15:guide id="14" pos="178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FFCC99"/>
    <a:srgbClr val="CC6633"/>
    <a:srgbClr val="000099"/>
    <a:srgbClr val="999999"/>
    <a:srgbClr val="339966"/>
    <a:srgbClr val="6699FF"/>
    <a:srgbClr val="FF99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/>
    <p:restoredTop sz="95442"/>
  </p:normalViewPr>
  <p:slideViewPr>
    <p:cSldViewPr>
      <p:cViewPr varScale="1">
        <p:scale>
          <a:sx n="21" d="100"/>
          <a:sy n="21" d="100"/>
        </p:scale>
        <p:origin x="2920" y="280"/>
      </p:cViewPr>
      <p:guideLst>
        <p:guide orient="horz" pos="23816"/>
        <p:guide orient="horz" pos="2264"/>
        <p:guide orient="horz" pos="5672"/>
        <p:guide orient="horz" pos="18536"/>
        <p:guide orient="horz" pos="4472"/>
        <p:guide orient="horz" pos="23576"/>
        <p:guide pos="27218"/>
        <p:guide pos="18661"/>
        <p:guide pos="393"/>
        <p:guide pos="8951"/>
        <p:guide pos="9554"/>
        <p:guide pos="18112"/>
        <p:guide pos="9829"/>
        <p:guide pos="178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06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4038" y="0"/>
            <a:ext cx="431165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71007-5B05-4726-93A3-911F5AAC3E17}" type="datetimeFigureOut">
              <a:rPr lang="en-US" smtClean="0"/>
              <a:t>1/12/22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431006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4038" y="6513513"/>
            <a:ext cx="431165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CF5CE-BEC7-4D7D-86E9-B8A96AC2C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62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1930063"/>
            <a:ext cx="37306250" cy="82327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21763038"/>
            <a:ext cx="30724475" cy="98139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E8CD3-542F-48B8-A340-34A9B553445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92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FA0E1-1483-4CAE-95A2-24C62D5DAC7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286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2163" y="3413125"/>
            <a:ext cx="9326562" cy="30724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2475" y="3413125"/>
            <a:ext cx="27827288" cy="30724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5E4C0-4A09-464E-9ACF-7AE5BA4F22E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4229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E640C-E022-49E8-ADBE-D5BCC3584B4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012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4679275"/>
            <a:ext cx="37307838" cy="7626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6278225"/>
            <a:ext cx="37307838" cy="8401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E21E8-B92E-4C0F-986B-3EB0091055A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466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2475" y="11093450"/>
            <a:ext cx="18576925" cy="23044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11093450"/>
            <a:ext cx="18576925" cy="23044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ED452-298A-445E-9D95-25E3785445E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5451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538288"/>
            <a:ext cx="39503350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8596313"/>
            <a:ext cx="19392900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2179300"/>
            <a:ext cx="19392900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8596313"/>
            <a:ext cx="19400837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2179300"/>
            <a:ext cx="19400837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7322A-59DC-4BA2-BC52-AE444F7F094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423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8F1E5-9F9E-47FE-982B-A22F2D5E889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030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1DC0D-B3FE-4C7A-853F-C74F6FCE15B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1828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528763"/>
            <a:ext cx="14439900" cy="65071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528763"/>
            <a:ext cx="24536400" cy="32777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8035925"/>
            <a:ext cx="14439900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4948B-2A98-4E95-B121-4D2C98647C6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23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6882725"/>
            <a:ext cx="26335037" cy="3175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3432175"/>
            <a:ext cx="26335037" cy="23042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30057725"/>
            <a:ext cx="26335037" cy="4506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9D448-89C6-445E-BCB8-A7DEB130655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723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2475" y="3413125"/>
            <a:ext cx="37306250" cy="640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862" tIns="219432" rIns="438862" bIns="21943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2475" y="11093450"/>
            <a:ext cx="37306250" cy="2304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862" tIns="219432" rIns="438862" bIns="2194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2475" y="34991675"/>
            <a:ext cx="9144000" cy="256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862" tIns="219432" rIns="438862" bIns="219432" numCol="1" anchor="t" anchorCtr="0" compatLnSpc="1">
            <a:prstTxWarp prst="textNoShape">
              <a:avLst/>
            </a:prstTxWarp>
          </a:bodyPr>
          <a:lstStyle>
            <a:lvl1pPr defTabSz="4389438">
              <a:defRPr sz="67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7113" y="34991675"/>
            <a:ext cx="13896975" cy="256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862" tIns="219432" rIns="438862" bIns="219432" numCol="1" anchor="t" anchorCtr="0" compatLnSpc="1">
            <a:prstTxWarp prst="textNoShape">
              <a:avLst/>
            </a:prstTxWarp>
          </a:bodyPr>
          <a:lstStyle>
            <a:lvl1pPr algn="ctr" defTabSz="4389438">
              <a:defRPr sz="67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34991675"/>
            <a:ext cx="9144000" cy="256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862" tIns="219432" rIns="438862" bIns="219432" numCol="1" anchor="t" anchorCtr="0" compatLnSpc="1">
            <a:prstTxWarp prst="textNoShape">
              <a:avLst/>
            </a:prstTxWarp>
          </a:bodyPr>
          <a:lstStyle>
            <a:lvl1pPr algn="r" defTabSz="4389438">
              <a:defRPr sz="6700"/>
            </a:lvl1pPr>
          </a:lstStyle>
          <a:p>
            <a:pPr>
              <a:defRPr/>
            </a:pPr>
            <a:fld id="{C04FC25A-5A3E-46C0-9D34-E8546EECEF7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43891200" cy="384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pitchFamily="48" charset="0"/>
        </a:defRPr>
      </a:lvl2pPr>
      <a:lvl3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pitchFamily="48" charset="0"/>
        </a:defRPr>
      </a:lvl3pPr>
      <a:lvl4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pitchFamily="48" charset="0"/>
        </a:defRPr>
      </a:lvl4pPr>
      <a:lvl5pPr algn="ctr" defTabSz="4389438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pitchFamily="48" charset="0"/>
        </a:defRPr>
      </a:lvl5pPr>
      <a:lvl6pPr marL="4572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pitchFamily="48" charset="0"/>
        </a:defRPr>
      </a:lvl6pPr>
      <a:lvl7pPr marL="9144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pitchFamily="48" charset="0"/>
        </a:defRPr>
      </a:lvl7pPr>
      <a:lvl8pPr marL="13716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pitchFamily="48" charset="0"/>
        </a:defRPr>
      </a:lvl8pPr>
      <a:lvl9pPr marL="18288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" pitchFamily="48" charset="0"/>
        </a:defRPr>
      </a:lvl9pPr>
    </p:titleStyle>
    <p:bodyStyle>
      <a:lvl1pPr marL="1646238" indent="-1646238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53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9438" rtl="0" eaLnBrk="0" fontAlgn="base" hangingPunct="0">
        <a:spcBef>
          <a:spcPct val="20000"/>
        </a:spcBef>
        <a:spcAft>
          <a:spcPct val="0"/>
        </a:spcAft>
        <a:buChar char="–"/>
        <a:defRPr sz="13500">
          <a:solidFill>
            <a:schemeClr val="tx1"/>
          </a:solidFill>
          <a:latin typeface="+mn-lt"/>
        </a:defRPr>
      </a:lvl2pPr>
      <a:lvl3pPr marL="5486400" indent="-1096963" algn="l" defTabSz="4389438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</a:defRPr>
      </a:lvl3pPr>
      <a:lvl4pPr marL="7680325" indent="-1096963" algn="l" defTabSz="4389438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9872663" indent="-1095375" algn="l" defTabSz="4389438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329863" indent="-1095375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6pPr>
      <a:lvl7pPr marL="10787063" indent="-1095375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7pPr>
      <a:lvl8pPr marL="11244263" indent="-1095375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8pPr>
      <a:lvl9pPr marL="11701463" indent="-1095375" algn="l" defTabSz="438943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7"/>
          <p:cNvSpPr txBox="1">
            <a:spLocks noChangeArrowheads="1"/>
          </p:cNvSpPr>
          <p:nvPr/>
        </p:nvSpPr>
        <p:spPr bwMode="auto">
          <a:xfrm>
            <a:off x="0" y="-74613"/>
            <a:ext cx="43891200" cy="532130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1047384" tIns="1047384" rIns="1047384" bIns="698256"/>
          <a:lstStyle>
            <a:lvl1pPr defTabSz="887413">
              <a:defRPr sz="2400">
                <a:solidFill>
                  <a:schemeClr val="tx1"/>
                </a:solidFill>
                <a:latin typeface="Times" pitchFamily="48" charset="0"/>
              </a:defRPr>
            </a:lvl1pPr>
            <a:lvl2pPr marL="742950" indent="-285750" defTabSz="887413">
              <a:defRPr sz="2400">
                <a:solidFill>
                  <a:schemeClr val="tx1"/>
                </a:solidFill>
                <a:latin typeface="Times" pitchFamily="48" charset="0"/>
              </a:defRPr>
            </a:lvl2pPr>
            <a:lvl3pPr marL="1143000" indent="-228600" defTabSz="887413">
              <a:defRPr sz="2400">
                <a:solidFill>
                  <a:schemeClr val="tx1"/>
                </a:solidFill>
                <a:latin typeface="Times" pitchFamily="48" charset="0"/>
              </a:defRPr>
            </a:lvl3pPr>
            <a:lvl4pPr marL="1600200" indent="-228600" defTabSz="887413">
              <a:defRPr sz="2400">
                <a:solidFill>
                  <a:schemeClr val="tx1"/>
                </a:solidFill>
                <a:latin typeface="Times" pitchFamily="48" charset="0"/>
              </a:defRPr>
            </a:lvl4pPr>
            <a:lvl5pPr marL="2057400" indent="-228600" defTabSz="887413">
              <a:defRPr sz="2400">
                <a:solidFill>
                  <a:schemeClr val="tx1"/>
                </a:solidFill>
                <a:latin typeface="Times" pitchFamily="48" charset="0"/>
              </a:defRPr>
            </a:lvl5pPr>
            <a:lvl6pPr marL="2514600" indent="-228600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6pPr>
            <a:lvl7pPr marL="2971800" indent="-228600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7pPr>
            <a:lvl8pPr marL="3429000" indent="-228600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8pPr>
            <a:lvl9pPr marL="3886200" indent="-228600" defTabSz="8874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9pPr>
          </a:lstStyle>
          <a:p>
            <a:pPr algn="ctr"/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26"/>
          <p:cNvSpPr>
            <a:spLocks noChangeArrowheads="1"/>
          </p:cNvSpPr>
          <p:nvPr/>
        </p:nvSpPr>
        <p:spPr bwMode="auto">
          <a:xfrm>
            <a:off x="0" y="5173663"/>
            <a:ext cx="43891200" cy="3683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679" tIns="44339" rIns="88679" bIns="44339" anchor="ctr"/>
          <a:lstStyle/>
          <a:p>
            <a:pPr algn="ctr" defTabSz="887413"/>
            <a:endParaRPr lang="en-US" sz="4000">
              <a:solidFill>
                <a:schemeClr val="hlin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9" name="Rectangle 123"/>
          <p:cNvSpPr>
            <a:spLocks noChangeArrowheads="1"/>
          </p:cNvSpPr>
          <p:nvPr/>
        </p:nvSpPr>
        <p:spPr bwMode="auto">
          <a:xfrm>
            <a:off x="0" y="0"/>
            <a:ext cx="43891200" cy="384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0" name="Text Box 126"/>
          <p:cNvSpPr txBox="1">
            <a:spLocks noChangeArrowheads="1"/>
          </p:cNvSpPr>
          <p:nvPr/>
        </p:nvSpPr>
        <p:spPr bwMode="auto">
          <a:xfrm>
            <a:off x="7010400" y="855663"/>
            <a:ext cx="31089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4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4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4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4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4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Title</a:t>
            </a:r>
          </a:p>
          <a:p>
            <a:pPr algn="ctr">
              <a:spcBef>
                <a:spcPct val="50000"/>
              </a:spcBef>
            </a:pPr>
            <a:r>
              <a:rPr lang="en-GB" sz="48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endParaRPr lang="en-US" sz="48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8" name="Text Box 103"/>
          <p:cNvSpPr txBox="1">
            <a:spLocks noChangeArrowheads="1"/>
          </p:cNvSpPr>
          <p:nvPr/>
        </p:nvSpPr>
        <p:spPr bwMode="auto">
          <a:xfrm>
            <a:off x="1905000" y="3201988"/>
            <a:ext cx="41300400" cy="190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00031" tIns="400031" rIns="400031" bIns="400031"/>
          <a:lstStyle>
            <a:lvl1pPr defTabSz="1016000">
              <a:defRPr sz="2400">
                <a:solidFill>
                  <a:schemeClr val="tx1"/>
                </a:solidFill>
                <a:latin typeface="Times" pitchFamily="48" charset="0"/>
              </a:defRPr>
            </a:lvl1pPr>
            <a:lvl2pPr marL="742950" indent="-285750" defTabSz="1016000">
              <a:defRPr sz="2400">
                <a:solidFill>
                  <a:schemeClr val="tx1"/>
                </a:solidFill>
                <a:latin typeface="Times" pitchFamily="48" charset="0"/>
              </a:defRPr>
            </a:lvl2pPr>
            <a:lvl3pPr marL="1143000" indent="-228600" defTabSz="1016000">
              <a:defRPr sz="2400">
                <a:solidFill>
                  <a:schemeClr val="tx1"/>
                </a:solidFill>
                <a:latin typeface="Times" pitchFamily="48" charset="0"/>
              </a:defRPr>
            </a:lvl3pPr>
            <a:lvl4pPr marL="1600200" indent="-228600" defTabSz="1016000">
              <a:defRPr sz="2400">
                <a:solidFill>
                  <a:schemeClr val="tx1"/>
                </a:solidFill>
                <a:latin typeface="Times" pitchFamily="48" charset="0"/>
              </a:defRPr>
            </a:lvl4pPr>
            <a:lvl5pPr marL="2057400" indent="-228600" defTabSz="1016000">
              <a:defRPr sz="2400">
                <a:solidFill>
                  <a:schemeClr val="tx1"/>
                </a:solidFill>
                <a:latin typeface="Times" pitchFamily="48" charset="0"/>
              </a:defRPr>
            </a:lvl5pPr>
            <a:lvl6pPr marL="25146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6pPr>
            <a:lvl7pPr marL="29718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7pPr>
            <a:lvl8pPr marL="34290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8pPr>
            <a:lvl9pPr marL="38862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4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GB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Advisor: 																	Advisee:</a:t>
            </a:r>
          </a:p>
        </p:txBody>
      </p:sp>
      <p:sp>
        <p:nvSpPr>
          <p:cNvPr id="2053" name="Rectangle 106"/>
          <p:cNvSpPr>
            <a:spLocks noChangeArrowheads="1"/>
          </p:cNvSpPr>
          <p:nvPr/>
        </p:nvSpPr>
        <p:spPr bwMode="auto">
          <a:xfrm>
            <a:off x="1266825" y="7899401"/>
            <a:ext cx="13161963" cy="5283199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49128" tIns="349128" rIns="349128" bIns="349128"/>
          <a:lstStyle/>
          <a:p>
            <a:pPr defTabSz="887413">
              <a:spcBef>
                <a:spcPct val="50000"/>
              </a:spcBef>
            </a:pP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Problem:</a:t>
            </a:r>
            <a:endParaRPr lang="en-A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Arial" pitchFamily="34" charset="0"/>
              <a:buChar char="•"/>
            </a:pP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4" name="Rectangle 108"/>
          <p:cNvSpPr>
            <a:spLocks noChangeArrowheads="1"/>
          </p:cNvSpPr>
          <p:nvPr/>
        </p:nvSpPr>
        <p:spPr bwMode="auto">
          <a:xfrm>
            <a:off x="15370175" y="7899400"/>
            <a:ext cx="13163550" cy="9474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9128" tIns="349128" rIns="349128" bIns="349128"/>
          <a:lstStyle/>
          <a:p>
            <a:pPr defTabSz="887413">
              <a:spcBef>
                <a:spcPct val="50000"/>
              </a:spcBef>
            </a:pP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design:</a:t>
            </a: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887413">
              <a:spcBef>
                <a:spcPct val="50000"/>
              </a:spcBef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6" name="Rectangle 109"/>
          <p:cNvSpPr>
            <a:spLocks noChangeArrowheads="1"/>
          </p:cNvSpPr>
          <p:nvPr/>
        </p:nvSpPr>
        <p:spPr bwMode="auto">
          <a:xfrm>
            <a:off x="1316037" y="20650200"/>
            <a:ext cx="13161963" cy="5181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9128" tIns="349128" rIns="349128" bIns="349128"/>
          <a:lstStyle/>
          <a:p>
            <a:pPr marL="369888" indent="-369888" defTabSz="887413"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questions:</a:t>
            </a: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AU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57" name="Text Box 112"/>
          <p:cNvSpPr txBox="1">
            <a:spLocks noChangeArrowheads="1"/>
          </p:cNvSpPr>
          <p:nvPr/>
        </p:nvSpPr>
        <p:spPr bwMode="auto">
          <a:xfrm>
            <a:off x="1295400" y="14325600"/>
            <a:ext cx="13161963" cy="53340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49128" tIns="349128" rIns="349128" bIns="349128"/>
          <a:lstStyle>
            <a:defPPr>
              <a:defRPr lang="en-AU"/>
            </a:defPPr>
            <a:lvl1pPr defTabSz="887413">
              <a:spcBef>
                <a:spcPct val="50000"/>
              </a:spcBef>
              <a:defRPr sz="5400" b="1">
                <a:solidFill>
                  <a:srgbClr val="A50021"/>
                </a:solidFill>
                <a:latin typeface="Arial" charset="0"/>
              </a:defRPr>
            </a:lvl1pPr>
            <a:lvl2pPr>
              <a:defRPr>
                <a:solidFill>
                  <a:schemeClr val="dk1"/>
                </a:solidFill>
                <a:latin typeface="+mn-lt"/>
              </a:defRPr>
            </a:lvl2pPr>
            <a:lvl3pPr>
              <a:defRPr>
                <a:solidFill>
                  <a:schemeClr val="dk1"/>
                </a:solidFill>
                <a:latin typeface="+mn-lt"/>
              </a:defRPr>
            </a:lvl3pPr>
            <a:lvl4pPr>
              <a:defRPr>
                <a:solidFill>
                  <a:schemeClr val="dk1"/>
                </a:solidFill>
                <a:latin typeface="+mn-lt"/>
              </a:defRPr>
            </a:lvl4pPr>
            <a:lvl5pPr>
              <a:defRPr>
                <a:solidFill>
                  <a:schemeClr val="dk1"/>
                </a:solidFill>
                <a:latin typeface="+mn-lt"/>
              </a:defRPr>
            </a:lvl5pPr>
            <a:lvl6pPr>
              <a:defRPr>
                <a:solidFill>
                  <a:schemeClr val="dk1"/>
                </a:solidFill>
                <a:latin typeface="+mn-lt"/>
              </a:defRPr>
            </a:lvl6pPr>
            <a:lvl7pPr>
              <a:defRPr>
                <a:solidFill>
                  <a:schemeClr val="dk1"/>
                </a:solidFill>
                <a:latin typeface="+mn-lt"/>
              </a:defRPr>
            </a:lvl7pPr>
            <a:lvl8pPr>
              <a:defRPr>
                <a:solidFill>
                  <a:schemeClr val="dk1"/>
                </a:solidFill>
                <a:latin typeface="+mn-lt"/>
              </a:defRPr>
            </a:lvl8pPr>
            <a:lvl9pPr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Purpose:</a:t>
            </a:r>
          </a:p>
          <a:p>
            <a:r>
              <a:rPr lang="en-A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A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A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4" name="Rectangle 109"/>
          <p:cNvSpPr>
            <a:spLocks noChangeArrowheads="1"/>
          </p:cNvSpPr>
          <p:nvPr/>
        </p:nvSpPr>
        <p:spPr bwMode="auto">
          <a:xfrm>
            <a:off x="1316037" y="26898600"/>
            <a:ext cx="13161963" cy="472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9128" tIns="349128" rIns="349128" bIns="349128"/>
          <a:lstStyle/>
          <a:p>
            <a:pPr marL="369888" indent="-369888" defTabSz="887413"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Significance:</a:t>
            </a: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62" name="Rectangle 108"/>
          <p:cNvSpPr>
            <a:spLocks noChangeArrowheads="1"/>
          </p:cNvSpPr>
          <p:nvPr/>
        </p:nvSpPr>
        <p:spPr bwMode="auto">
          <a:xfrm>
            <a:off x="15316200" y="18135600"/>
            <a:ext cx="13163550" cy="4708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9128" tIns="349128" rIns="349128" bIns="349128"/>
          <a:lstStyle/>
          <a:p>
            <a:pPr defTabSz="887413">
              <a:spcBef>
                <a:spcPct val="50000"/>
              </a:spcBef>
            </a:pP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887413">
              <a:spcBef>
                <a:spcPct val="50000"/>
              </a:spcBef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3" name="Rectangle 108"/>
          <p:cNvSpPr>
            <a:spLocks noChangeArrowheads="1"/>
          </p:cNvSpPr>
          <p:nvPr/>
        </p:nvSpPr>
        <p:spPr bwMode="auto">
          <a:xfrm>
            <a:off x="29403675" y="18856325"/>
            <a:ext cx="13163550" cy="93376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9128" tIns="349128" rIns="349128" bIns="349128"/>
          <a:lstStyle/>
          <a:p>
            <a:pPr defTabSz="887413">
              <a:spcBef>
                <a:spcPct val="50000"/>
              </a:spcBef>
            </a:pP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of data</a:t>
            </a:r>
            <a:r>
              <a:rPr lang="tr-TR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analysis:</a:t>
            </a: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887413">
              <a:spcBef>
                <a:spcPct val="50000"/>
              </a:spcBef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4" name="Rectangle 108"/>
          <p:cNvSpPr>
            <a:spLocks noChangeArrowheads="1"/>
          </p:cNvSpPr>
          <p:nvPr/>
        </p:nvSpPr>
        <p:spPr bwMode="auto">
          <a:xfrm>
            <a:off x="29517975" y="7899400"/>
            <a:ext cx="13163550" cy="9474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9128" tIns="349128" rIns="349128" bIns="349128"/>
          <a:lstStyle/>
          <a:p>
            <a:pPr defTabSz="887413">
              <a:spcBef>
                <a:spcPct val="50000"/>
              </a:spcBef>
            </a:pP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of data</a:t>
            </a:r>
            <a:r>
              <a:rPr lang="tr-TR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collection:</a:t>
            </a: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7413">
              <a:spcBef>
                <a:spcPct val="50000"/>
              </a:spcBef>
            </a:pPr>
            <a:r>
              <a:rPr lang="en-A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887413">
              <a:spcBef>
                <a:spcPct val="50000"/>
              </a:spcBef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5" name="Rectangle 108"/>
          <p:cNvSpPr>
            <a:spLocks noChangeArrowheads="1"/>
          </p:cNvSpPr>
          <p:nvPr/>
        </p:nvSpPr>
        <p:spPr bwMode="auto">
          <a:xfrm>
            <a:off x="15465425" y="29718000"/>
            <a:ext cx="13163550" cy="7315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349128" tIns="349128" rIns="349128" bIns="349128"/>
          <a:lstStyle/>
          <a:p>
            <a:pPr defTabSz="887413">
              <a:spcBef>
                <a:spcPct val="50000"/>
              </a:spcBef>
            </a:pP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Instrumentation/</a:t>
            </a:r>
            <a:r>
              <a:rPr lang="en-US" sz="4000" b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collection tools:</a:t>
            </a: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7413">
              <a:spcBef>
                <a:spcPct val="50000"/>
              </a:spcBef>
            </a:pPr>
            <a:r>
              <a:rPr lang="en-A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887413">
              <a:spcBef>
                <a:spcPct val="50000"/>
              </a:spcBef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6" name="Rectangle 108"/>
          <p:cNvSpPr>
            <a:spLocks noChangeArrowheads="1"/>
          </p:cNvSpPr>
          <p:nvPr/>
        </p:nvSpPr>
        <p:spPr bwMode="auto">
          <a:xfrm>
            <a:off x="15465425" y="24003000"/>
            <a:ext cx="13163550" cy="419100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9128" tIns="349128" rIns="349128" bIns="349128"/>
          <a:lstStyle/>
          <a:p>
            <a:pPr defTabSz="887413">
              <a:spcBef>
                <a:spcPct val="50000"/>
              </a:spcBef>
            </a:pP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Participants/Sampling:</a:t>
            </a: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887413">
              <a:spcBef>
                <a:spcPct val="50000"/>
              </a:spcBef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108"/>
          <p:cNvSpPr>
            <a:spLocks noChangeArrowheads="1"/>
          </p:cNvSpPr>
          <p:nvPr/>
        </p:nvSpPr>
        <p:spPr bwMode="auto">
          <a:xfrm>
            <a:off x="29403675" y="29718000"/>
            <a:ext cx="13163550" cy="7315200"/>
          </a:xfrm>
          <a:prstGeom prst="rect">
            <a:avLst/>
          </a:prstGeom>
          <a:solidFill>
            <a:schemeClr val="bg1"/>
          </a:solidFill>
          <a:ln>
            <a:solidFill>
              <a:srgbClr val="990000"/>
            </a:solidFill>
          </a:ln>
          <a:effectLst/>
        </p:spPr>
        <p:txBody>
          <a:bodyPr lIns="349128" tIns="349128" rIns="349128" bIns="349128"/>
          <a:lstStyle/>
          <a:p>
            <a:pPr defTabSz="887413">
              <a:spcBef>
                <a:spcPct val="50000"/>
              </a:spcBef>
            </a:pP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Timeline:</a:t>
            </a: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87413">
              <a:spcBef>
                <a:spcPct val="50000"/>
              </a:spcBef>
            </a:pPr>
            <a:r>
              <a:rPr lang="en-AU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AU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887413">
              <a:spcBef>
                <a:spcPct val="50000"/>
              </a:spcBef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09"/>
          <p:cNvSpPr>
            <a:spLocks noChangeArrowheads="1"/>
          </p:cNvSpPr>
          <p:nvPr/>
        </p:nvSpPr>
        <p:spPr bwMode="auto">
          <a:xfrm>
            <a:off x="1316037" y="32232600"/>
            <a:ext cx="13161963" cy="4724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9128" tIns="349128" rIns="349128" bIns="349128"/>
          <a:lstStyle/>
          <a:p>
            <a:pPr marL="369888" indent="-369888" defTabSz="887413">
              <a:spcBef>
                <a:spcPct val="50000"/>
              </a:spcBef>
              <a:defRPr/>
            </a:pPr>
            <a:r>
              <a:rPr lang="en-US" sz="4000" b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Ethical </a:t>
            </a:r>
            <a:r>
              <a:rPr lang="en-US" sz="4000" b="1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considerations:</a:t>
            </a:r>
            <a:endParaRPr lang="en-US" sz="4000" dirty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defTabSz="887413">
              <a:spcBef>
                <a:spcPct val="50000"/>
              </a:spcBef>
              <a:buFont typeface="Wingdings" pitchFamily="2" charset="2"/>
              <a:buChar char="§"/>
            </a:pPr>
            <a:r>
              <a:rPr lang="en-AU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4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4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4084</TotalTime>
  <Words>101</Words>
  <Application>Microsoft Macintosh PowerPoint</Application>
  <PresentationFormat>Custom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</vt:lpstr>
      <vt:lpstr>Wingdings</vt:lpstr>
      <vt:lpstr>Blank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/na</cp:lastModifiedBy>
  <cp:revision>174</cp:revision>
  <cp:lastPrinted>2012-06-19T14:24:15Z</cp:lastPrinted>
  <dcterms:created xsi:type="dcterms:W3CDTF">2001-07-30T02:35:00Z</dcterms:created>
  <dcterms:modified xsi:type="dcterms:W3CDTF">2022-01-12T20:02:58Z</dcterms:modified>
  <cp:category/>
</cp:coreProperties>
</file>